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9" r:id="rId3"/>
    <p:sldId id="321" r:id="rId5"/>
    <p:sldId id="387" r:id="rId6"/>
    <p:sldId id="323" r:id="rId7"/>
    <p:sldId id="351" r:id="rId8"/>
    <p:sldId id="651" r:id="rId9"/>
    <p:sldId id="350" r:id="rId10"/>
    <p:sldId id="800" r:id="rId11"/>
    <p:sldId id="815" r:id="rId12"/>
    <p:sldId id="814" r:id="rId13"/>
    <p:sldId id="801" r:id="rId14"/>
    <p:sldId id="358" r:id="rId15"/>
    <p:sldId id="794" r:id="rId16"/>
    <p:sldId id="789" r:id="rId17"/>
    <p:sldId id="809" r:id="rId18"/>
    <p:sldId id="778" r:id="rId19"/>
    <p:sldId id="659" r:id="rId20"/>
    <p:sldId id="356" r:id="rId21"/>
    <p:sldId id="359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 HY" initials="Z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830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创意电子进阶</a:t>
              </a:r>
              <a:endParaRPr lang="zh-CN" altLang="en-US" sz="6700" spc="-300" dirty="0">
                <a:solidFill>
                  <a:schemeClr val="accent1"/>
                </a:solidFill>
                <a:latin typeface="+mj-lt"/>
                <a:ea typeface="+mj-ea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  <a:endParaRPr lang="zh-CN" altLang="en-US" sz="35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  <a:endParaRPr lang="zh-CN" altLang="en-US" sz="2400" b="1" dirty="0">
                <a:latin typeface="+mn-ea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424795" cy="2465070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③ 实现多色跑马灯。将“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 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跑马灯”代码块复制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6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次，根据自己的喜欢修改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7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个跑马灯的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值，让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7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个模块对应七种不同颜色，并修改间隔时间，以达到更好的展示效果。最后，在最外层加上重复执行代码，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让程序循环执行。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  <a:p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785" y="2867660"/>
            <a:ext cx="6757035" cy="36163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2135" y="2687320"/>
            <a:ext cx="5676265" cy="32169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347960" cy="157797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④ 批量修改跑马灯间隔时间。创建“时间”变量并赋值为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50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，将“时间”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变量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拖入“跑马灯”代码块的间隔时长中，这样就可以通过改变一次时间的值，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批量修改跑马灯的间隔时长。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2135" y="2676525"/>
            <a:ext cx="1318895" cy="33909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3015615"/>
            <a:ext cx="3096895" cy="4508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92425" y="3015615"/>
            <a:ext cx="919480" cy="4508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15" y="3806825"/>
            <a:ext cx="3733800" cy="977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24860" y="3806825"/>
            <a:ext cx="1583055" cy="4508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08020" y="4299585"/>
            <a:ext cx="918845" cy="45085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460"/>
            <a:ext cx="10495915" cy="156781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 跑马灯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……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”代码块可以设置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灯的颜色以及连续两个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灯亮起的间隔时长。</a:t>
            </a:r>
            <a:endParaRPr lang="zh-CN" altLang="zh-CN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跑马灯模块</a:t>
            </a:r>
            <a:endParaRPr lang="zh-CN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0" y="3343275"/>
            <a:ext cx="8674100" cy="787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594485"/>
            <a:ext cx="10490200" cy="1189990"/>
          </a:xfrm>
        </p:spPr>
        <p:txBody>
          <a:bodyPr>
            <a:noAutofit/>
          </a:bodyPr>
          <a:lstStyle/>
          <a:p>
            <a:r>
              <a:rPr dirty="0"/>
              <a:t>板载 RGB 灯是全彩 LED 灯，其实质是把红、绿、蓝单色发光体集成到小面积区域。对这三种颜色的灯管输出不同的光照强度，即可混合出不同的颜色，混色原理与光的三原色混合原理一致。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817"/>
            <a:ext cx="5109091" cy="4603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dirty="0"/>
              <a:t>RGB灯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032" y="3343236"/>
            <a:ext cx="26193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305" y="3589020"/>
            <a:ext cx="1709420" cy="24885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594485"/>
            <a:ext cx="10490200" cy="1189990"/>
          </a:xfrm>
        </p:spPr>
        <p:txBody>
          <a:bodyPr>
            <a:noAutofit/>
          </a:bodyPr>
          <a:lstStyle/>
          <a:p>
            <a:r>
              <a:rPr dirty="0"/>
              <a:t>变量来源于数学，是计算机语言中能储存计算结果或能表示值的抽象概念。</a:t>
            </a:r>
            <a:endParaRPr dirty="0"/>
          </a:p>
          <a:p>
            <a:r>
              <a:rPr dirty="0"/>
              <a:t>变量可以通过变量名访问。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817"/>
            <a:ext cx="5109091" cy="4603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dirty="0"/>
              <a:t>变量</a:t>
            </a:r>
            <a:endParaRPr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1377"/>
          <a:stretch>
            <a:fillRect/>
          </a:stretch>
        </p:blipFill>
        <p:spPr>
          <a:xfrm>
            <a:off x="3818890" y="2975610"/>
            <a:ext cx="4554855" cy="29711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练习巩固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测试下列序号所对应的RGB灯颜色，哪些序号颜色是相同的。并说一说你发现了什么规律？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976966" y="2774969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G</a:t>
                      </a:r>
                      <a:r>
                        <a:rPr lang="zh-CN" altLang="en-US" dirty="0"/>
                        <a:t>值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值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①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zh-CN" altLang="en-US" dirty="0"/>
                        <a:t>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2116455" y="1329418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修改程序，让跑马灯在环境暗下来时自动启动！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0080" y="2459355"/>
            <a:ext cx="4584065" cy="25838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  <a:endParaRPr lang="zh-CN" altLang="en-US" sz="800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513898" y="2166324"/>
            <a:ext cx="3164205" cy="1309370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4 </a:t>
            </a:r>
            <a:r>
              <a:rPr lang="zh-CN" altLang="en-US" dirty="0"/>
              <a:t>课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3020058" y="3369434"/>
            <a:ext cx="6151880" cy="1715770"/>
          </a:xfrm>
        </p:spPr>
        <p:txBody>
          <a:bodyPr/>
          <a:lstStyle/>
          <a:p>
            <a:r>
              <a:rPr lang="zh-CN" altLang="en-US" dirty="0"/>
              <a:t>七彩跑马灯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38200" y="1705009"/>
            <a:ext cx="5782733" cy="344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140">
              <a:lnSpc>
                <a:spcPct val="130000"/>
              </a:lnSpc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跑马灯，即走马灯。中国传统玩具之一，灯笼的一种</a:t>
            </a: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，用纸片剪成人马的形状，粘在灯壳里的纸轮上，由火焰推动空气，使纸剪的人物转动。电脑中的跑马灯，一般是指各种发光二极管。今天就让我们通过编程，一起打造一款彩虹色的酷炫跑马灯吧！</a:t>
            </a: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9" r="4861"/>
          <a:stretch>
            <a:fillRect/>
          </a:stretch>
        </p:blipFill>
        <p:spPr>
          <a:xfrm>
            <a:off x="6784534" y="2103420"/>
            <a:ext cx="4569266" cy="25181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122844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如何让</a:t>
            </a:r>
            <a:r>
              <a:rPr lang="en-US" altLang="zh-CN" dirty="0" err="1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Mixgo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 CE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中的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灯出现不同颜色变幻，最终形成产生跑马灯的效果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？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  <a:p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  <a:endParaRPr lang="zh-CN" altLang="en-US" dirty="0"/>
          </a:p>
        </p:txBody>
      </p:sp>
      <p:sp>
        <p:nvSpPr>
          <p:cNvPr id="20" name="内容占位符 10"/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dirty="0"/>
              <a:t>跑马灯效果，就是让灯光颜色间隔相同时间改变一个颜色，多个不同颜色变幻就能达到想要的效果。</a:t>
            </a:r>
            <a:endParaRPr lang="zh-CN" dirty="0"/>
          </a:p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让</a:t>
            </a:r>
            <a:r>
              <a:rPr lang="en-US" altLang="zh-CN" dirty="0"/>
              <a:t>RGB</a:t>
            </a:r>
            <a:r>
              <a:rPr lang="zh-CN" altLang="en-US" dirty="0"/>
              <a:t>灯显示不同颜色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让</a:t>
            </a:r>
            <a:r>
              <a:rPr lang="en-US" altLang="zh-CN" dirty="0"/>
              <a:t>RGB</a:t>
            </a:r>
            <a:r>
              <a:rPr lang="zh-CN" altLang="en-US" dirty="0"/>
              <a:t>灯一种颜色</a:t>
            </a:r>
            <a:r>
              <a:rPr lang="en-US" altLang="zh-CN" dirty="0"/>
              <a:t>“</a:t>
            </a:r>
            <a:r>
              <a:rPr lang="zh-CN" altLang="en-US" dirty="0"/>
              <a:t>跑起来</a:t>
            </a:r>
            <a:r>
              <a:rPr lang="en-US" altLang="zh-CN" dirty="0"/>
              <a:t>”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>
                <a:sym typeface="+mn-ea"/>
              </a:rPr>
              <a:t>让</a:t>
            </a:r>
            <a:r>
              <a:rPr lang="en-US" altLang="zh-CN" dirty="0">
                <a:sym typeface="+mn-ea"/>
              </a:rPr>
              <a:t>RGB</a:t>
            </a:r>
            <a:r>
              <a:rPr lang="zh-CN" altLang="en-US" dirty="0">
                <a:sym typeface="+mn-ea"/>
              </a:rPr>
              <a:t>灯多种颜色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跑起来</a:t>
            </a:r>
            <a:r>
              <a:rPr lang="en-US" altLang="zh-CN" dirty="0">
                <a:sym typeface="+mn-ea"/>
              </a:rPr>
              <a:t>”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" y="3001010"/>
            <a:ext cx="5704840" cy="26225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518140" cy="1510030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①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 实现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灯多种颜色。从“板载执行”中拖出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…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灯号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…”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和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灯生效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两个模块；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灯号从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0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开始，灯号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0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对应板子上的➀号灯。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将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“RGB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灯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…”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复制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3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次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，将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灯号分别设置为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0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~3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，并修改为不同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的颜色。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  <a:p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92325" y="3038475"/>
            <a:ext cx="3338195" cy="48006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92325" y="5288280"/>
            <a:ext cx="1035050" cy="33528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385" y="2957830"/>
            <a:ext cx="4488180" cy="21463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830" y="3406775"/>
            <a:ext cx="5724525" cy="1082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459720" cy="1964690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②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 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实现单色跑马灯。从“板载执行”中拖出“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 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跑马灯”代码块，将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R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值设为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255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；再中拖出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“RGB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灯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…”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代码块；最后添加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在最外层加上“当满足条件真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…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重复执行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…”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代码块，让程序循环执行。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  <a:p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69185" y="4083050"/>
            <a:ext cx="4281170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95" y="4607560"/>
            <a:ext cx="5998210" cy="16116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369185" y="3486150"/>
            <a:ext cx="2599690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UNIT_TABLE_BEAUTIFY" val="smartTable{44e301fb-485c-4808-8f0e-ee854f18b3cc}"/>
</p:tagLst>
</file>

<file path=ppt/tags/tag2.xml><?xml version="1.0" encoding="utf-8"?>
<p:tagLst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1042</Words>
  <Application>WPS 表格</Application>
  <PresentationFormat>宽屏</PresentationFormat>
  <Paragraphs>146</Paragraphs>
  <Slides>19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Wingdings 2</vt:lpstr>
      <vt:lpstr>字魂27号-布丁体</vt:lpstr>
      <vt:lpstr>苹方-简</vt:lpstr>
      <vt:lpstr>方正准圆简体</vt:lpstr>
      <vt:lpstr>方正粗圆简体</vt:lpstr>
      <vt:lpstr>微软雅黑</vt:lpstr>
      <vt:lpstr>汉仪旗黑</vt:lpstr>
      <vt:lpstr>等线</vt:lpstr>
      <vt:lpstr>汉仪中等线KW</vt:lpstr>
      <vt:lpstr>Calibri</vt:lpstr>
      <vt:lpstr>Helvetica Neue</vt:lpstr>
      <vt:lpstr>汉仪书宋二KW</vt:lpstr>
      <vt:lpstr>宋体</vt:lpstr>
      <vt:lpstr>Arial Unicode MS</vt:lpstr>
      <vt:lpstr>方正准圆简体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 lie</cp:lastModifiedBy>
  <cp:revision>1009</cp:revision>
  <dcterms:created xsi:type="dcterms:W3CDTF">2022-09-17T09:49:46Z</dcterms:created>
  <dcterms:modified xsi:type="dcterms:W3CDTF">2022-09-17T09:49:46Z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60471D9041524A98B739C54ACC1E2B6B</vt:lpwstr>
  </property>
</Properties>
</file>